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70" r:id="rId3"/>
    <p:sldId id="271" r:id="rId4"/>
    <p:sldId id="265" r:id="rId5"/>
    <p:sldId id="263" r:id="rId6"/>
    <p:sldId id="267" r:id="rId7"/>
    <p:sldId id="274" r:id="rId8"/>
    <p:sldId id="275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15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0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2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15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3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77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95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19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0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43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03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8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7E042-1BCE-4019-A0F8-A10380559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823610"/>
            <a:ext cx="4076460" cy="3626217"/>
          </a:xfrm>
        </p:spPr>
        <p:txBody>
          <a:bodyPr anchor="b">
            <a:normAutofit/>
          </a:bodyPr>
          <a:lstStyle/>
          <a:p>
            <a:pPr algn="r"/>
            <a:r>
              <a:rPr lang="it-IT" sz="7200" dirty="0">
                <a:solidFill>
                  <a:srgbClr val="FFFFFF"/>
                </a:solidFill>
              </a:rPr>
              <a:t>MHW3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3A43A-451C-4648-A669-5B5883A82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9" y="4800094"/>
            <a:ext cx="4076458" cy="990197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Roberto Mirabella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O46002068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12/04/2021</a:t>
            </a:r>
          </a:p>
        </p:txBody>
      </p:sp>
      <p:pic>
        <p:nvPicPr>
          <p:cNvPr id="4" name="Picture 3" descr="3D rendering of stacked white waves">
            <a:extLst>
              <a:ext uri="{FF2B5EF4-FFF2-40B4-BE49-F238E27FC236}">
                <a16:creationId xmlns:a16="http://schemas.microsoft.com/office/drawing/2014/main" id="{B72A3766-DEAF-4067-8380-44127F42F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0052" r="4329" b="-1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1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38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956BA-B83B-4A6C-B5EA-43F40E4D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/>
              <a:t>API REST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B5F6-F898-41D1-949D-CC74EC41F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sz="3200" dirty="0"/>
              <a:t>Sono state implementate due API REST ,una con API Key e l’altra con OAuth2</a:t>
            </a:r>
            <a:r>
              <a:rPr lang="it-IT" dirty="0"/>
              <a:t>,</a:t>
            </a:r>
            <a:r>
              <a:rPr lang="it-IT" sz="3200" dirty="0"/>
              <a:t> in grado di eseguire le seguenti funzioni:</a:t>
            </a:r>
          </a:p>
          <a:p>
            <a:r>
              <a:rPr lang="it-IT" dirty="0"/>
              <a:t>Mostrare il meteo nella pagina home in base ad una città data come parametro in ingresso.</a:t>
            </a:r>
          </a:p>
          <a:p>
            <a:r>
              <a:rPr lang="it-IT" sz="3200" dirty="0"/>
              <a:t>Mostrare </a:t>
            </a:r>
            <a:r>
              <a:rPr lang="it-IT" dirty="0"/>
              <a:t>alcuni animali da poter adottare.</a:t>
            </a:r>
            <a:endParaRPr lang="it-IT" sz="3200" dirty="0"/>
          </a:p>
          <a:p>
            <a:pPr marL="0" indent="0">
              <a:buNone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107781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B71A-25F9-4530-9381-783BEE69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Meteo</a:t>
            </a:r>
            <a:r>
              <a:rPr lang="en-US" dirty="0"/>
              <a:t> Layout </a:t>
            </a:r>
            <a:r>
              <a:rPr lang="en-US" dirty="0" err="1"/>
              <a:t>complessivo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C16C-A45C-4D29-B88C-B36EE6F62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Implementato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home(mhw1.html)</a:t>
            </a:r>
          </a:p>
        </p:txBody>
      </p:sp>
      <p:pic>
        <p:nvPicPr>
          <p:cNvPr id="6" name="Picture 5" descr="A picture containing mammal, meerkat&#10;&#10;Description automatically generated">
            <a:extLst>
              <a:ext uri="{FF2B5EF4-FFF2-40B4-BE49-F238E27FC236}">
                <a16:creationId xmlns:a16="http://schemas.microsoft.com/office/drawing/2014/main" id="{C307F20D-FF1A-4946-ABB2-01918CF0B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88" y="2395824"/>
            <a:ext cx="5357546" cy="4294139"/>
          </a:xfrm>
          <a:prstGeom prst="rect">
            <a:avLst/>
          </a:prstGeom>
        </p:spPr>
      </p:pic>
      <p:pic>
        <p:nvPicPr>
          <p:cNvPr id="9" name="Picture 8" descr="A picture containing text, mammal, meerkat&#10;&#10;Description automatically generated">
            <a:extLst>
              <a:ext uri="{FF2B5EF4-FFF2-40B4-BE49-F238E27FC236}">
                <a16:creationId xmlns:a16="http://schemas.microsoft.com/office/drawing/2014/main" id="{F62B21EC-4E00-43C7-B02F-AE5AAB955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322" y="2395824"/>
            <a:ext cx="5669772" cy="399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B1E9B-CCDA-47F2-A2A6-12BA2B8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HTML+css</a:t>
            </a:r>
            <a:b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E0AEAE-1FD9-47D0-84C1-7EF97BC63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3" y="4170685"/>
            <a:ext cx="8070854" cy="158816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202557E-2EB6-456C-B262-E1C70120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95" y="0"/>
            <a:ext cx="3095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6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79F95-4BB5-4247-A14E-089123CB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8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br>
              <a:rPr lang="en-US" sz="3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</a:t>
            </a:r>
            <a:br>
              <a:rPr lang="en-US" sz="3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mhw3_meteo.js</a:t>
            </a:r>
          </a:p>
        </p:txBody>
      </p:sp>
      <p:sp>
        <p:nvSpPr>
          <p:cNvPr id="4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DCD255C-3E57-4539-A1CD-31BE39DB3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4" y="3067658"/>
            <a:ext cx="4312068" cy="373229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8176CA2-EBAE-49D2-850C-6756D3938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452" y="190266"/>
            <a:ext cx="5721220" cy="2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7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28315-5F26-4D93-8E05-20CE041A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Animali</a:t>
            </a: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adottare</a:t>
            </a: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Layout </a:t>
            </a:r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complessivo</a:t>
            </a:r>
            <a:b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(in mhw2.html)</a:t>
            </a:r>
          </a:p>
        </p:txBody>
      </p:sp>
      <p:sp>
        <p:nvSpPr>
          <p:cNvPr id="2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screenshot, mammal&#10;&#10;Description automatically generated">
            <a:extLst>
              <a:ext uri="{FF2B5EF4-FFF2-40B4-BE49-F238E27FC236}">
                <a16:creationId xmlns:a16="http://schemas.microsoft.com/office/drawing/2014/main" id="{F1E58F55-B9FE-4AEC-AE64-2B1D7CC14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26" y="55475"/>
            <a:ext cx="5188177" cy="3463109"/>
          </a:xfrm>
          <a:prstGeom prst="rect">
            <a:avLst/>
          </a:prstGeom>
        </p:spPr>
      </p:pic>
      <p:sp>
        <p:nvSpPr>
          <p:cNvPr id="2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5" name="Picture 14" descr="A dog standing on grass&#10;&#10;Description automatically generated with low confidence">
            <a:extLst>
              <a:ext uri="{FF2B5EF4-FFF2-40B4-BE49-F238E27FC236}">
                <a16:creationId xmlns:a16="http://schemas.microsoft.com/office/drawing/2014/main" id="{E0936362-DC36-477C-A7F9-D0248EF245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r="10724"/>
          <a:stretch/>
        </p:blipFill>
        <p:spPr>
          <a:xfrm>
            <a:off x="10298928" y="4309250"/>
            <a:ext cx="1453873" cy="2185300"/>
          </a:xfrm>
          <a:prstGeom prst="rect">
            <a:avLst/>
          </a:prstGeom>
        </p:spPr>
      </p:pic>
      <p:pic>
        <p:nvPicPr>
          <p:cNvPr id="13" name="Picture 12" descr="A collage of pictures of a dog and a cat&#10;&#10;Description automatically generated with low confidence">
            <a:extLst>
              <a:ext uri="{FF2B5EF4-FFF2-40B4-BE49-F238E27FC236}">
                <a16:creationId xmlns:a16="http://schemas.microsoft.com/office/drawing/2014/main" id="{FB259CBF-46EF-4677-84E6-1E63F4810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t="3841" r="8096"/>
          <a:stretch/>
        </p:blipFill>
        <p:spPr>
          <a:xfrm>
            <a:off x="5585509" y="4309250"/>
            <a:ext cx="4247018" cy="21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3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B1E9B-CCDA-47F2-A2A6-12BA2B8C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HTML+css</a:t>
            </a:r>
            <a:b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meteo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0108777-4B55-4846-B77E-84E81DE97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35" y="275201"/>
            <a:ext cx="6602053" cy="167769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3B26502-B42B-4AD4-B93D-19FD4D8CF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588" y="2015198"/>
            <a:ext cx="2353789" cy="477981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C721B4B-1420-408B-9BBC-596834103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90" y="2293287"/>
            <a:ext cx="3170012" cy="42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4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6862B-6F3C-4E93-A905-12FD7387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b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</a:t>
            </a:r>
            <a:b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mhw3_meteo.js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9B394A4-054A-481C-BCFC-D83909401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" y="3253269"/>
            <a:ext cx="5276021" cy="356944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E9CC2F9-8241-41FA-B2D2-8DC4C5EBD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03" y="739556"/>
            <a:ext cx="5276020" cy="59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6862B-6F3C-4E93-A905-12FD7387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8246"/>
            <a:ext cx="4412419" cy="36262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b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file</a:t>
            </a:r>
            <a:b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6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mhw3_meteo.js</a:t>
            </a:r>
          </a:p>
        </p:txBody>
      </p:sp>
      <p:sp>
        <p:nvSpPr>
          <p:cNvPr id="13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131B56F-1E6B-4EF7-90C0-9C4426DFB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78" y="3601760"/>
            <a:ext cx="4922662" cy="231413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82B03AD-C07C-4D54-9046-30338AB8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25" y="97364"/>
            <a:ext cx="3841425" cy="4785848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8C0CC9E-6B85-40F8-B3C3-15E511BBAA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7" t="-452" r="20402" b="14852"/>
          <a:stretch/>
        </p:blipFill>
        <p:spPr>
          <a:xfrm>
            <a:off x="9371750" y="4074304"/>
            <a:ext cx="2820250" cy="27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348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115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Nova</vt:lpstr>
      <vt:lpstr>GradientVTI</vt:lpstr>
      <vt:lpstr>MHW3</vt:lpstr>
      <vt:lpstr>API REST</vt:lpstr>
      <vt:lpstr>Meteo Layout complessivo</vt:lpstr>
      <vt:lpstr>HTML+css meteo</vt:lpstr>
      <vt:lpstr>javascript file mhw3_meteo.js</vt:lpstr>
      <vt:lpstr>Animali da adottare Layout complessivo (in mhw2.html)</vt:lpstr>
      <vt:lpstr>HTML+css meteo</vt:lpstr>
      <vt:lpstr>javascript file mhw3_meteo.js</vt:lpstr>
      <vt:lpstr>javascript file mhw3_meteo.js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ROBERTO MIRABELLA</dc:creator>
  <cp:lastModifiedBy>ROBERTO MIRABELLA</cp:lastModifiedBy>
  <cp:revision>36</cp:revision>
  <dcterms:created xsi:type="dcterms:W3CDTF">2021-03-27T17:02:06Z</dcterms:created>
  <dcterms:modified xsi:type="dcterms:W3CDTF">2021-04-26T17:31:30Z</dcterms:modified>
</cp:coreProperties>
</file>